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50399950"/>
  <p:notesSz cx="6858000" cy="9144000"/>
  <p:defaultTextStyle>
    <a:defPPr>
      <a:defRPr lang="en-US"/>
    </a:defPPr>
    <a:lvl1pPr marL="0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1pPr>
    <a:lvl2pPr marL="1987174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2pPr>
    <a:lvl3pPr marL="3974348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3pPr>
    <a:lvl4pPr marL="5961522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4pPr>
    <a:lvl5pPr marL="7948696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5pPr>
    <a:lvl6pPr marL="9935870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6pPr>
    <a:lvl7pPr marL="11923044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7pPr>
    <a:lvl8pPr marL="13910219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8pPr>
    <a:lvl9pPr marL="15897393" algn="l" defTabSz="3974348" rtl="0" eaLnBrk="1" latinLnBrk="0" hangingPunct="1">
      <a:defRPr sz="782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000A"/>
    <a:srgbClr val="3886B6"/>
    <a:srgbClr val="E6E6E6"/>
    <a:srgbClr val="D1E1F0"/>
    <a:srgbClr val="42A7D1"/>
    <a:srgbClr val="8AC5E0"/>
    <a:srgbClr val="C7E2EF"/>
    <a:srgbClr val="3C87C0"/>
    <a:srgbClr val="BBDBEB"/>
    <a:srgbClr val="B5D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7" d="100"/>
          <a:sy n="17" d="100"/>
        </p:scale>
        <p:origin x="3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6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4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6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9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5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2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3BB6D-105C-43F1-BB69-667455864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E7E4E-1558-4101-943E-DA0A6B399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2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1DE1E12-F9E9-4607-9460-08546C9DE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2399288" cy="10396771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9328" y="12016470"/>
            <a:ext cx="323260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pt-BR" sz="6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Autoria </a:t>
            </a:r>
            <a:r>
              <a:rPr lang="pt-BR" sz="6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| e-mail</a:t>
            </a:r>
          </a:p>
          <a:p>
            <a:pPr indent="450215" algn="ctr">
              <a:spcAft>
                <a:spcPts val="0"/>
              </a:spcAft>
            </a:pPr>
            <a:r>
              <a:rPr lang="pt-BR" sz="6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Vínculo Institucional</a:t>
            </a:r>
            <a:endParaRPr lang="pt-BR" sz="6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ctr">
              <a:spcAft>
                <a:spcPts val="0"/>
              </a:spcAft>
            </a:pPr>
            <a:endParaRPr lang="pt-BR" sz="6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pt-BR" sz="6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Autoria | e-mail</a:t>
            </a:r>
          </a:p>
          <a:p>
            <a:pPr indent="450215" algn="ctr">
              <a:spcAft>
                <a:spcPts val="0"/>
              </a:spcAft>
            </a:pPr>
            <a:r>
              <a:rPr lang="pt-BR" sz="6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Vínculo Institucional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FF69194-68E5-4873-A2D4-641796155D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0" r="1151" b="12041"/>
          <a:stretch/>
        </p:blipFill>
        <p:spPr>
          <a:xfrm>
            <a:off x="23928" y="48635590"/>
            <a:ext cx="32351432" cy="1764360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A130C400-FF79-4BAB-A44D-1BBFD3D7C6F0}"/>
              </a:ext>
            </a:extLst>
          </p:cNvPr>
          <p:cNvSpPr/>
          <p:nvPr/>
        </p:nvSpPr>
        <p:spPr>
          <a:xfrm>
            <a:off x="49328" y="7806420"/>
            <a:ext cx="32326032" cy="36317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pt-BR" sz="11500" b="1" dirty="0">
                <a:ln w="6350">
                  <a:solidFill>
                    <a:schemeClr val="bg1"/>
                  </a:solidFill>
                </a:ln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Trabalho</a:t>
            </a:r>
          </a:p>
          <a:p>
            <a:pPr indent="450215" algn="ctr">
              <a:spcAft>
                <a:spcPts val="0"/>
              </a:spcAft>
            </a:pPr>
            <a:r>
              <a:rPr lang="pt-BR" sz="11500" b="1" dirty="0">
                <a:ln w="6350">
                  <a:solidFill>
                    <a:schemeClr val="bg1"/>
                  </a:solidFill>
                </a:ln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XXXX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EFCDDD1-C7D7-4506-A39C-B87EAD291D49}"/>
              </a:ext>
            </a:extLst>
          </p:cNvPr>
          <p:cNvSpPr txBox="1"/>
          <p:nvPr/>
        </p:nvSpPr>
        <p:spPr>
          <a:xfrm>
            <a:off x="1200150" y="18345150"/>
            <a:ext cx="30346650" cy="1126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Exposição de Pôsteres – Trabalhos de Iniciação Científica </a:t>
            </a:r>
          </a:p>
          <a:p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Utilizar preferencialmente banners com até 90cm de largura x 2m de comprimento. O espaço disponível para exposição será de 2m2 (0,95m x 2,10m – ver imagem abaixo).</a:t>
            </a:r>
          </a:p>
          <a:p>
            <a:pPr algn="just"/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Serão disponibilizadas fitas para colagem nos espaços. </a:t>
            </a:r>
          </a:p>
          <a:p>
            <a:pPr algn="just"/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Uma alternativa ao banner podem ser folhas impressas em A4, mas atenção à  qualidade da impressão para exposição.</a:t>
            </a:r>
          </a:p>
          <a:p>
            <a:pPr algn="just"/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Sugerimos priorizar os seguintes pontos no conteúdo que será apresentado: a proposta do trabalho, os aspectos metodológicos e os resultados encontrados na pesquisa.</a:t>
            </a:r>
          </a:p>
          <a:p>
            <a:r>
              <a:rPr lang="pt-BR" sz="6600" dirty="0"/>
              <a:t>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D421BEB-8329-4CAF-8EF2-C5D89102C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9100" y="29714180"/>
            <a:ext cx="11970543" cy="186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524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Tema8</Template>
  <TotalTime>387</TotalTime>
  <Words>107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Tayná Cruz</dc:creator>
  <cp:lastModifiedBy>Yara Cintra</cp:lastModifiedBy>
  <cp:revision>25</cp:revision>
  <dcterms:created xsi:type="dcterms:W3CDTF">2016-10-23T15:11:11Z</dcterms:created>
  <dcterms:modified xsi:type="dcterms:W3CDTF">2018-10-18T00:59:49Z</dcterms:modified>
</cp:coreProperties>
</file>